
<file path=[Content_Types].xml><?xml version="1.0" encoding="utf-8"?>
<Types xmlns="http://schemas.openxmlformats.org/package/2006/content-types"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2"/>
    <p:restoredTop sz="94648"/>
  </p:normalViewPr>
  <p:slideViewPr>
    <p:cSldViewPr snapToGrid="0">
      <p:cViewPr varScale="1">
        <p:scale>
          <a:sx n="116" d="100"/>
          <a:sy n="116" d="100"/>
        </p:scale>
        <p:origin x="208" y="82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cd856cb3f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cd856cb3f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cd856cb3f1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cd856cb3f1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cd856cb3f1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cd856cb3f1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cd856cb3f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cd856cb3f1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cd856cb3f1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cd856cb3f1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cd856cb3f1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cd856cb3f1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WhatsTheMove</a:t>
            </a:r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Sam Rands and Zion Steiner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</a:t>
            </a:r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1"/>
              <a:t>Goal</a:t>
            </a:r>
            <a:r>
              <a:rPr lang="en"/>
              <a:t>: write a </a:t>
            </a:r>
            <a:r>
              <a:rPr lang="en" b="1"/>
              <a:t>game-agnostic</a:t>
            </a:r>
            <a:r>
              <a:rPr lang="en"/>
              <a:t> AI engine for </a:t>
            </a:r>
            <a:r>
              <a:rPr lang="en" b="1"/>
              <a:t>perfect information</a:t>
            </a:r>
            <a:r>
              <a:rPr lang="en"/>
              <a:t> games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1"/>
              <a:t>Game-Agnostic</a:t>
            </a:r>
            <a:r>
              <a:rPr lang="en"/>
              <a:t>: works for any suitable game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1"/>
              <a:t>Perfect Info</a:t>
            </a:r>
            <a:r>
              <a:rPr lang="en"/>
              <a:t>: all players know each game state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1"/>
              <a:t>Solution</a:t>
            </a:r>
            <a:r>
              <a:rPr lang="en"/>
              <a:t>: Minimax Algorithm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Minimax</a:t>
            </a:r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Search each game state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Find the best worst-case end-of-game scenario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Maximize your success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Minimize enemy success</a:t>
            </a:r>
            <a:endParaRPr/>
          </a:p>
        </p:txBody>
      </p:sp>
      <p:pic>
        <p:nvPicPr>
          <p:cNvPr id="68" name="Google Shape;6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2300" y="2453850"/>
            <a:ext cx="3810000" cy="1733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</a:t>
            </a:r>
            <a:endParaRPr/>
          </a:p>
        </p:txBody>
      </p:sp>
      <p:sp>
        <p:nvSpPr>
          <p:cNvPr id="74" name="Google Shape;74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Game has logic, state, players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Players return moves to make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EnginePlayer owns an engine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Engines calculate best move to make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</a:t>
            </a:r>
            <a:endParaRPr/>
          </a:p>
        </p:txBody>
      </p:sp>
      <p:sp>
        <p:nvSpPr>
          <p:cNvPr id="80" name="Google Shape;80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81" name="Google Shape;8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025" y="1211701"/>
            <a:ext cx="8192599" cy="358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 Setup</a:t>
            </a:r>
            <a:endParaRPr/>
          </a:p>
        </p:txBody>
      </p:sp>
      <p:sp>
        <p:nvSpPr>
          <p:cNvPr id="87" name="Google Shape;87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Minimax vs Minimax: what will happen?</a:t>
            </a:r>
            <a:endParaRPr/>
          </a:p>
        </p:txBody>
      </p:sp>
      <p:pic>
        <p:nvPicPr>
          <p:cNvPr id="88" name="Google Shape;8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1126" y="1616525"/>
            <a:ext cx="3236025" cy="2890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</a:t>
            </a:r>
            <a:endParaRPr/>
          </a:p>
        </p:txBody>
      </p:sp>
      <p:pic>
        <p:nvPicPr>
          <p:cNvPr id="2" name="demo.mov" descr="demo.mov">
            <a:hlinkClick r:id="" action="ppaction://media"/>
            <a:extLst>
              <a:ext uri="{FF2B5EF4-FFF2-40B4-BE49-F238E27FC236}">
                <a16:creationId xmlns:a16="http://schemas.microsoft.com/office/drawing/2014/main" id="{6044E8B7-D1A6-A043-A4B2-892D89E7E7B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423711" y="445025"/>
            <a:ext cx="6212672" cy="38881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93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91</Words>
  <Application>Microsoft Macintosh PowerPoint</Application>
  <PresentationFormat>On-screen Show (16:9)</PresentationFormat>
  <Paragraphs>21</Paragraphs>
  <Slides>7</Slides>
  <Notes>7</Notes>
  <HiddenSlides>0</HiddenSlides>
  <MMClips>1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9" baseType="lpstr">
      <vt:lpstr>Arial</vt:lpstr>
      <vt:lpstr>Simple Light</vt:lpstr>
      <vt:lpstr>WhatsTheMove</vt:lpstr>
      <vt:lpstr>Overview</vt:lpstr>
      <vt:lpstr>Minimax</vt:lpstr>
      <vt:lpstr>Design</vt:lpstr>
      <vt:lpstr>Design</vt:lpstr>
      <vt:lpstr>Test Setup</vt:lpstr>
      <vt:lpstr>Demo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WhatsTheMove</dc:title>
  <cp:lastModifiedBy>Sam Rands</cp:lastModifiedBy>
  <cp:revision>1</cp:revision>
  <dcterms:modified xsi:type="dcterms:W3CDTF">2021-04-13T02:17:51Z</dcterms:modified>
</cp:coreProperties>
</file>